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5" r:id="rId4"/>
    <p:sldId id="257" r:id="rId5"/>
    <p:sldId id="262" r:id="rId6"/>
    <p:sldId id="258" r:id="rId7"/>
    <p:sldId id="261" r:id="rId8"/>
    <p:sldId id="259" r:id="rId9"/>
    <p:sldId id="260" r:id="rId10"/>
    <p:sldId id="263" r:id="rId11"/>
    <p:sldId id="264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2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15-01-15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Leadership with Cecilia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it means and how to sharpen your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764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367" y="2467810"/>
            <a:ext cx="7716837" cy="1447800"/>
          </a:xfrm>
        </p:spPr>
        <p:txBody>
          <a:bodyPr/>
          <a:lstStyle/>
          <a:p>
            <a:r>
              <a:rPr lang="en-US" dirty="0" smtClean="0"/>
              <a:t>Who is a role model in your life?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What does leadership mean to you?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217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S: Show respect</a:t>
            </a:r>
          </a:p>
          <a:p>
            <a:r>
              <a:rPr lang="en-US" dirty="0" smtClean="0"/>
              <a:t>E: Earn Trust</a:t>
            </a:r>
          </a:p>
          <a:p>
            <a:r>
              <a:rPr lang="en-US" dirty="0" smtClean="0"/>
              <a:t>R: Reach for perfection</a:t>
            </a:r>
          </a:p>
          <a:p>
            <a:r>
              <a:rPr lang="en-US" dirty="0" smtClean="0"/>
              <a:t>V: Value Input</a:t>
            </a:r>
          </a:p>
          <a:p>
            <a:r>
              <a:rPr lang="en-US" dirty="0" smtClean="0"/>
              <a:t>E: Energize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76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1528247"/>
            <a:ext cx="7716838" cy="338865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Leadership: changing the order of things</a:t>
            </a:r>
          </a:p>
          <a:p>
            <a:r>
              <a:rPr lang="en-US" dirty="0" smtClean="0"/>
              <a:t>A leader: a person who focuses on unlocking potential for others and leaving a legacy behind</a:t>
            </a:r>
          </a:p>
          <a:p>
            <a:r>
              <a:rPr lang="en-US" dirty="0" smtClean="0"/>
              <a:t>A person who is extremely passionate about a certain thing that they take responsibility and initiative to bring about change</a:t>
            </a:r>
          </a:p>
          <a:p>
            <a:pPr marL="0" indent="0">
              <a:buNone/>
            </a:pPr>
            <a:r>
              <a:rPr lang="en-US" dirty="0" smtClean="0"/>
              <a:t>Story of Two Leaders:</a:t>
            </a:r>
          </a:p>
          <a:p>
            <a:pPr marL="0" indent="0">
              <a:buNone/>
            </a:pPr>
            <a:r>
              <a:rPr lang="en-US" dirty="0" smtClean="0"/>
              <a:t>Higher Lynn Type VS Owner 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438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51" y="1312779"/>
            <a:ext cx="8538159" cy="1447800"/>
          </a:xfrm>
        </p:spPr>
        <p:txBody>
          <a:bodyPr/>
          <a:lstStyle/>
          <a:p>
            <a:r>
              <a:rPr lang="en-US" dirty="0" smtClean="0"/>
              <a:t>Leaders are MADE not BORN</a:t>
            </a:r>
            <a:endParaRPr lang="en-US" dirty="0"/>
          </a:p>
        </p:txBody>
      </p:sp>
      <p:pic>
        <p:nvPicPr>
          <p:cNvPr id="4" name="Content Placeholder 3" descr="Inspirational-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9" b="60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65442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leadership looks like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Leadership is built on :</a:t>
            </a:r>
          </a:p>
          <a:p>
            <a:r>
              <a:rPr lang="en-US" dirty="0" smtClean="0"/>
              <a:t>People who care about the grander vision</a:t>
            </a:r>
            <a:endParaRPr lang="en-US" dirty="0"/>
          </a:p>
          <a:p>
            <a:r>
              <a:rPr lang="en-US" dirty="0" smtClean="0"/>
              <a:t>People who fuel their lives for something better</a:t>
            </a:r>
          </a:p>
          <a:p>
            <a:r>
              <a:rPr lang="en-US" dirty="0" smtClean="0"/>
              <a:t>People who dedicate their lives into whatever they are passionate about</a:t>
            </a:r>
          </a:p>
        </p:txBody>
      </p:sp>
    </p:spTree>
    <p:extLst>
      <p:ext uri="{BB962C8B-B14F-4D97-AF65-F5344CB8AC3E}">
        <p14:creationId xmlns:p14="http://schemas.microsoft.com/office/powerpoint/2010/main" val="734411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655053"/>
            <a:ext cx="7716838" cy="574574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As a leader:</a:t>
            </a:r>
          </a:p>
          <a:p>
            <a:r>
              <a:rPr lang="en-US" dirty="0" smtClean="0"/>
              <a:t>Model </a:t>
            </a:r>
            <a:r>
              <a:rPr lang="en-US" dirty="0" err="1" smtClean="0"/>
              <a:t>behaviour</a:t>
            </a:r>
            <a:r>
              <a:rPr lang="en-US" dirty="0" smtClean="0"/>
              <a:t> that you want others to adopt</a:t>
            </a:r>
          </a:p>
          <a:p>
            <a:r>
              <a:rPr lang="en-US" dirty="0" smtClean="0"/>
              <a:t>Make sure your actions speak for themselves</a:t>
            </a:r>
          </a:p>
          <a:p>
            <a:r>
              <a:rPr lang="en-US" dirty="0" smtClean="0"/>
              <a:t>Have faith in others, people can rise to the top with their potential, they CAN, they WILL, give them their CHANCE </a:t>
            </a:r>
          </a:p>
          <a:p>
            <a:r>
              <a:rPr lang="en-US" dirty="0" smtClean="0"/>
              <a:t>You can’t get anywhere without the help of others</a:t>
            </a:r>
          </a:p>
          <a:p>
            <a:r>
              <a:rPr lang="en-US" dirty="0" smtClean="0"/>
              <a:t>Understand that we are all equal, we are all gifted, no one is better than anyone else</a:t>
            </a:r>
          </a:p>
          <a:p>
            <a:r>
              <a:rPr lang="en-US" dirty="0" smtClean="0"/>
              <a:t>Leadership is a choice, you can choose to dedicate yourself in helping others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62305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61495"/>
            <a:ext cx="7716837" cy="14478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     Framework: Diagram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7" y="1509295"/>
            <a:ext cx="7716838" cy="3388658"/>
          </a:xfrm>
        </p:spPr>
        <p:txBody>
          <a:bodyPr/>
          <a:lstStyle/>
          <a:p>
            <a:r>
              <a:rPr lang="en-US" dirty="0" smtClean="0"/>
              <a:t>Vision</a:t>
            </a:r>
          </a:p>
          <a:p>
            <a:r>
              <a:rPr lang="en-US" dirty="0" smtClean="0"/>
              <a:t>Culture</a:t>
            </a:r>
          </a:p>
          <a:p>
            <a:r>
              <a:rPr lang="en-US" dirty="0" smtClean="0"/>
              <a:t>Organization</a:t>
            </a:r>
          </a:p>
          <a:p>
            <a:r>
              <a:rPr lang="en-US" dirty="0" smtClean="0"/>
              <a:t>Metric/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976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to keep in 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chances and go get messy, but it’s important to take responsibility for those mistakes</a:t>
            </a:r>
          </a:p>
          <a:p>
            <a:r>
              <a:rPr lang="en-US" dirty="0" smtClean="0"/>
              <a:t>Your peers shape who you are and who you’re going to be/ where you want to go</a:t>
            </a:r>
          </a:p>
          <a:p>
            <a:r>
              <a:rPr lang="en-US" dirty="0" smtClean="0"/>
              <a:t>Commitment-&gt; Integrity &amp;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88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1510632"/>
            <a:ext cx="7716838" cy="4890168"/>
          </a:xfrm>
        </p:spPr>
        <p:txBody>
          <a:bodyPr/>
          <a:lstStyle/>
          <a:p>
            <a:r>
              <a:rPr lang="en-US" dirty="0" smtClean="0"/>
              <a:t>Do not take NO for an answer</a:t>
            </a:r>
          </a:p>
          <a:p>
            <a:r>
              <a:rPr lang="en-US" dirty="0" smtClean="0"/>
              <a:t>Make sure you are accountable, no excuses, own up to your mistakes</a:t>
            </a:r>
          </a:p>
          <a:p>
            <a:r>
              <a:rPr lang="en-US" dirty="0" smtClean="0"/>
              <a:t>Connect with other people, and care for them</a:t>
            </a:r>
          </a:p>
          <a:p>
            <a:r>
              <a:rPr lang="en-US" dirty="0" smtClean="0"/>
              <a:t>Grow other people’s self confidence</a:t>
            </a:r>
          </a:p>
          <a:p>
            <a:r>
              <a:rPr lang="en-US" dirty="0" smtClean="0"/>
              <a:t>Start small, but start today</a:t>
            </a:r>
          </a:p>
          <a:p>
            <a:r>
              <a:rPr lang="en-US" dirty="0" smtClean="0"/>
              <a:t>Make it so that people question your decisions instead of your intentions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478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careful!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Becoming a leader for the wrong reason</a:t>
            </a:r>
          </a:p>
          <a:p>
            <a:r>
              <a:rPr lang="en-US" dirty="0" smtClean="0"/>
              <a:t>Failure to embrace vulnerability</a:t>
            </a:r>
          </a:p>
          <a:p>
            <a:r>
              <a:rPr lang="en-US" dirty="0" smtClean="0"/>
              <a:t>Making leadership too important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703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Big Thanks 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2014 Global Leadership Summit</a:t>
            </a:r>
          </a:p>
          <a:p>
            <a:r>
              <a:rPr lang="en-US" dirty="0" smtClean="0"/>
              <a:t>Red Cross GI Symposium 2013</a:t>
            </a:r>
          </a:p>
          <a:p>
            <a:r>
              <a:rPr lang="en-US" dirty="0" smtClean="0"/>
              <a:t>GIN Conference 2014</a:t>
            </a:r>
          </a:p>
          <a:p>
            <a:r>
              <a:rPr lang="en-US" dirty="0" smtClean="0"/>
              <a:t>Shad Valley 2014</a:t>
            </a:r>
          </a:p>
          <a:p>
            <a:r>
              <a:rPr lang="en-US" dirty="0" smtClean="0"/>
              <a:t>We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929514"/>
      </p:ext>
    </p:extLst>
  </p:cSld>
  <p:clrMapOvr>
    <a:masterClrMapping/>
  </p:clrMapOvr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26</TotalTime>
  <Words>371</Words>
  <Application>Microsoft Macintosh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Sky</vt:lpstr>
      <vt:lpstr>Leadership with Cecilia</vt:lpstr>
      <vt:lpstr>Who is a role model in your life?  What does leadership mean to you?</vt:lpstr>
      <vt:lpstr>SERVE</vt:lpstr>
      <vt:lpstr>PowerPoint Presentation</vt:lpstr>
      <vt:lpstr>Leaders are MADE not BORN</vt:lpstr>
      <vt:lpstr>What leadership looks like</vt:lpstr>
      <vt:lpstr>PowerPoint Presentation</vt:lpstr>
      <vt:lpstr>      Framework: Diagram</vt:lpstr>
      <vt:lpstr>Tips to keep in mind</vt:lpstr>
      <vt:lpstr>PowerPoint Presentation</vt:lpstr>
      <vt:lpstr>Be careful!</vt:lpstr>
      <vt:lpstr>A Big Thanks to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with Cecilia</dc:title>
  <dc:creator>Cecilia Pang</dc:creator>
  <cp:lastModifiedBy>Cecilia Pang</cp:lastModifiedBy>
  <cp:revision>5</cp:revision>
  <dcterms:created xsi:type="dcterms:W3CDTF">2014-10-21T05:46:57Z</dcterms:created>
  <dcterms:modified xsi:type="dcterms:W3CDTF">2015-01-15T16:34:29Z</dcterms:modified>
</cp:coreProperties>
</file>