
<file path=[Content_Types].xml><?xml version="1.0" encoding="utf-8"?>
<Types xmlns="http://schemas.openxmlformats.org/package/2006/content-types">
  <Default Extension="xml" ContentType="application/xml"/>
  <Default Extension="mp4" ContentType="video/mp4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8" r:id="rId3"/>
    <p:sldId id="259" r:id="rId4"/>
    <p:sldId id="260" r:id="rId5"/>
    <p:sldId id="257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4"/>
    <p:restoredTop sz="94721"/>
  </p:normalViewPr>
  <p:slideViewPr>
    <p:cSldViewPr snapToGrid="0" snapToObjects="1">
      <p:cViewPr varScale="1">
        <p:scale>
          <a:sx n="104" d="100"/>
          <a:sy n="104" d="100"/>
        </p:scale>
        <p:origin x="216" y="2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5B0DAF-111C-4941-8B3C-DDD4E8890B4C}" type="datetimeFigureOut">
              <a:rPr lang="en-US" smtClean="0"/>
              <a:t>3/6/18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DD89A4-92AF-9D4C-A784-44B1B6A01C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2378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Share your bullying story :</a:t>
            </a:r>
            <a:r>
              <a:rPr lang="en-US" baseline="0" dirty="0" smtClean="0"/>
              <a:t> </a:t>
            </a:r>
          </a:p>
          <a:p>
            <a:r>
              <a:rPr lang="en-US" baseline="0" dirty="0" smtClean="0"/>
              <a:t>Loss of self esteem -&gt; how I felt </a:t>
            </a:r>
          </a:p>
          <a:p>
            <a:r>
              <a:rPr lang="en-US" baseline="0" dirty="0" smtClean="0"/>
              <a:t>--story doesn’t end--- continue the story throughout the workshop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DD89A4-92AF-9D4C-A784-44B1B6A01C0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26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After video:</a:t>
            </a:r>
            <a:r>
              <a:rPr lang="en-US" baseline="0" dirty="0" smtClean="0"/>
              <a:t> ask discussion questions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DD89A4-92AF-9D4C-A784-44B1B6A01C0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3771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Second discussion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DD89A4-92AF-9D4C-A784-44B1B6A01C0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3734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Appearances in social media </a:t>
            </a:r>
          </a:p>
          <a:p>
            <a:r>
              <a:rPr lang="en-US" dirty="0" smtClean="0"/>
              <a:t>A lot of people don’t like themselves or how they appear</a:t>
            </a:r>
          </a:p>
          <a:p>
            <a:r>
              <a:rPr lang="en-US" dirty="0" smtClean="0"/>
              <a:t>Caught up with appearances especially with social media and increasing technology</a:t>
            </a:r>
          </a:p>
          <a:p>
            <a:endParaRPr lang="en-US" dirty="0" smtClean="0"/>
          </a:p>
          <a:p>
            <a:r>
              <a:rPr lang="en-US" dirty="0" smtClean="0"/>
              <a:t>Finish the story</a:t>
            </a:r>
            <a:r>
              <a:rPr lang="en-US" baseline="0" dirty="0" smtClean="0"/>
              <a:t> about bullying</a:t>
            </a:r>
          </a:p>
          <a:p>
            <a:r>
              <a:rPr lang="en-US" baseline="0" dirty="0" smtClean="0"/>
              <a:t>Talk about building self esteem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DD89A4-92AF-9D4C-A784-44B1B6A01C0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204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Get the girls to take a picture (w/</a:t>
            </a:r>
            <a:r>
              <a:rPr lang="en-US" baseline="0" dirty="0" smtClean="0"/>
              <a:t> or w/o their pledge) and get them to write one positive and powerful word they identify themselves with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DD89A4-92AF-9D4C-A784-44B1B6A01C0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428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D8B94-1481-4146-A66D-2B672F13B43A}" type="datetimeFigureOut">
              <a:rPr lang="en-US" smtClean="0"/>
              <a:t>3/6/18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299C5-1148-4345-833B-16BD5494E9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889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D8B94-1481-4146-A66D-2B672F13B43A}" type="datetimeFigureOut">
              <a:rPr lang="en-US" smtClean="0"/>
              <a:t>3/6/18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299C5-1148-4345-833B-16BD5494E9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66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D8B94-1481-4146-A66D-2B672F13B43A}" type="datetimeFigureOut">
              <a:rPr lang="en-US" smtClean="0"/>
              <a:t>3/6/18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299C5-1148-4345-833B-16BD5494E9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178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D8B94-1481-4146-A66D-2B672F13B43A}" type="datetimeFigureOut">
              <a:rPr lang="en-US" smtClean="0"/>
              <a:t>3/6/18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299C5-1148-4345-833B-16BD5494E9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896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D8B94-1481-4146-A66D-2B672F13B43A}" type="datetimeFigureOut">
              <a:rPr lang="en-US" smtClean="0"/>
              <a:t>3/6/18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299C5-1148-4345-833B-16BD5494E9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530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D8B94-1481-4146-A66D-2B672F13B43A}" type="datetimeFigureOut">
              <a:rPr lang="en-US" smtClean="0"/>
              <a:t>3/6/18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299C5-1148-4345-833B-16BD5494E9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106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D8B94-1481-4146-A66D-2B672F13B43A}" type="datetimeFigureOut">
              <a:rPr lang="en-US" smtClean="0"/>
              <a:t>3/6/18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299C5-1148-4345-833B-16BD5494E9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237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D8B94-1481-4146-A66D-2B672F13B43A}" type="datetimeFigureOut">
              <a:rPr lang="en-US" smtClean="0"/>
              <a:t>3/6/18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299C5-1148-4345-833B-16BD5494E9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688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D8B94-1481-4146-A66D-2B672F13B43A}" type="datetimeFigureOut">
              <a:rPr lang="en-US" smtClean="0"/>
              <a:t>3/6/18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299C5-1148-4345-833B-16BD5494E9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183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D8B94-1481-4146-A66D-2B672F13B43A}" type="datetimeFigureOut">
              <a:rPr lang="en-US" smtClean="0"/>
              <a:t>3/6/18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299C5-1148-4345-833B-16BD5494E9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042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D8B94-1481-4146-A66D-2B672F13B43A}" type="datetimeFigureOut">
              <a:rPr lang="en-US" smtClean="0"/>
              <a:t>3/6/18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299C5-1148-4345-833B-16BD5494E9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554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3D8B94-1481-4146-A66D-2B672F13B43A}" type="datetimeFigureOut">
              <a:rPr lang="en-US" smtClean="0"/>
              <a:t>3/6/18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5299C5-1148-4345-833B-16BD5494E9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210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.xml"/><Relationship Id="rId5" Type="http://schemas.openxmlformats.org/officeDocument/2006/relationships/image" Target="../media/image2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.xml"/><Relationship Id="rId5" Type="http://schemas.openxmlformats.org/officeDocument/2006/relationships/image" Target="../media/image3.png"/><Relationship Id="rId1" Type="http://schemas.microsoft.com/office/2007/relationships/media" Target="../media/media2.mp4"/><Relationship Id="rId2" Type="http://schemas.openxmlformats.org/officeDocument/2006/relationships/video" Target="../media/media2.mp4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357"/>
            <a:ext cx="11692106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846053" y="976183"/>
            <a:ext cx="66850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Baskerville Old Face" charset="0"/>
                <a:ea typeface="Baskerville Old Face" charset="0"/>
                <a:cs typeface="Baskerville Old Face" charset="0"/>
              </a:rPr>
              <a:t>A journey to self acceptance and love </a:t>
            </a:r>
            <a:endParaRPr lang="en-US" sz="3200" dirty="0">
              <a:latin typeface="Baskerville Old Face" charset="0"/>
              <a:ea typeface="Baskerville Old Face" charset="0"/>
              <a:cs typeface="Baskerville Old Fac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2387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ocial Media Video 2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103695" y="1183074"/>
            <a:ext cx="7735887" cy="4351338"/>
          </a:xfrm>
        </p:spPr>
      </p:pic>
    </p:spTree>
    <p:extLst>
      <p:ext uri="{BB962C8B-B14F-4D97-AF65-F5344CB8AC3E}">
        <p14:creationId xmlns:p14="http://schemas.microsoft.com/office/powerpoint/2010/main" val="1306984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ocial Media Video 1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114842" y="506628"/>
            <a:ext cx="7610569" cy="5707406"/>
          </a:xfrm>
        </p:spPr>
      </p:pic>
    </p:spTree>
    <p:extLst>
      <p:ext uri="{BB962C8B-B14F-4D97-AF65-F5344CB8AC3E}">
        <p14:creationId xmlns:p14="http://schemas.microsoft.com/office/powerpoint/2010/main" val="2018976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800" dirty="0" smtClean="0"/>
              <a:t>Building self esteem in the world we live in today</a:t>
            </a:r>
            <a:endParaRPr lang="en-US" sz="3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Tips: </a:t>
            </a:r>
          </a:p>
          <a:p>
            <a:r>
              <a:rPr lang="en-US" dirty="0" smtClean="0"/>
              <a:t>1. Finding your passion </a:t>
            </a:r>
          </a:p>
          <a:p>
            <a:r>
              <a:rPr lang="en-US" dirty="0" smtClean="0"/>
              <a:t>2.  Having a support group</a:t>
            </a:r>
          </a:p>
          <a:p>
            <a:r>
              <a:rPr lang="en-US" dirty="0" smtClean="0"/>
              <a:t>3. Taking time to reflect on things we are thankful for and getting a better understanding of who we are (it is only through knowing what we are good at or are passionate at, that we can be able to celebrate those things) </a:t>
            </a:r>
          </a:p>
          <a:p>
            <a:r>
              <a:rPr lang="en-US" dirty="0"/>
              <a:t>4</a:t>
            </a:r>
            <a:r>
              <a:rPr lang="en-US" dirty="0" smtClean="0"/>
              <a:t>. Limiting social media exposure time (we all need a break sometimes)</a:t>
            </a:r>
          </a:p>
        </p:txBody>
      </p:sp>
    </p:spTree>
    <p:extLst>
      <p:ext uri="{BB962C8B-B14F-4D97-AF65-F5344CB8AC3E}">
        <p14:creationId xmlns:p14="http://schemas.microsoft.com/office/powerpoint/2010/main" val="553349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" charset="0"/>
                <a:ea typeface="Times" charset="0"/>
                <a:cs typeface="Times" charset="0"/>
              </a:rPr>
              <a:t>I PLEDGE</a:t>
            </a:r>
            <a:endParaRPr lang="en-US" dirty="0">
              <a:latin typeface="Times" charset="0"/>
              <a:ea typeface="Times" charset="0"/>
              <a:cs typeface="Times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Write down one thing you will start doing, or doing differently, to champion what is real in yourself as a result of today’s workshop </a:t>
            </a:r>
          </a:p>
          <a:p>
            <a:r>
              <a:rPr lang="en-US" dirty="0" smtClean="0"/>
              <a:t>Celebrate your individuality and the diversity of the people you know. Aim to be the best you can be because you are one of a kind.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1324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Polaroid </a:t>
            </a:r>
            <a:r>
              <a:rPr lang="en-US" dirty="0" smtClean="0"/>
              <a:t>time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1373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1028</TotalTime>
  <Words>252</Words>
  <Application>Microsoft Macintosh PowerPoint</Application>
  <PresentationFormat>Widescreen</PresentationFormat>
  <Paragraphs>28</Paragraphs>
  <Slides>6</Slides>
  <Notes>5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Baskerville Old Face</vt:lpstr>
      <vt:lpstr>Calibri</vt:lpstr>
      <vt:lpstr>Calibri Light</vt:lpstr>
      <vt:lpstr>Times</vt:lpstr>
      <vt:lpstr>Office Theme</vt:lpstr>
      <vt:lpstr>PowerPoint Presentation</vt:lpstr>
      <vt:lpstr>PowerPoint Presentation</vt:lpstr>
      <vt:lpstr>PowerPoint Presentation</vt:lpstr>
      <vt:lpstr>Building self esteem in the world we live in today</vt:lpstr>
      <vt:lpstr>I PLEDGE</vt:lpstr>
      <vt:lpstr>Polaroid time</vt:lpstr>
    </vt:vector>
  </TitlesOfParts>
  <Company/>
  <LinksUpToDate>false</LinksUpToDate>
  <SharedDoc>false</SharedDoc>
  <HyperlinksChanged>false</HyperlinksChanged>
  <AppVersion>15.0041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Cecilia Pang</dc:creator>
  <cp:lastModifiedBy>Cecilia Pang</cp:lastModifiedBy>
  <cp:revision>9</cp:revision>
  <dcterms:created xsi:type="dcterms:W3CDTF">2018-02-27T06:06:06Z</dcterms:created>
  <dcterms:modified xsi:type="dcterms:W3CDTF">2018-03-07T01:32:14Z</dcterms:modified>
</cp:coreProperties>
</file>